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6"/>
  </p:notesMasterIdLst>
  <p:handoutMasterIdLst>
    <p:handoutMasterId r:id="rId27"/>
  </p:handoutMasterIdLst>
  <p:sldIdLst>
    <p:sldId id="394" r:id="rId4"/>
    <p:sldId id="466" r:id="rId5"/>
    <p:sldId id="467" r:id="rId6"/>
    <p:sldId id="397" r:id="rId7"/>
    <p:sldId id="443" r:id="rId8"/>
    <p:sldId id="448" r:id="rId9"/>
    <p:sldId id="473" r:id="rId10"/>
    <p:sldId id="474" r:id="rId11"/>
    <p:sldId id="475" r:id="rId12"/>
    <p:sldId id="476" r:id="rId13"/>
    <p:sldId id="477" r:id="rId14"/>
    <p:sldId id="478" r:id="rId15"/>
    <p:sldId id="452" r:id="rId16"/>
    <p:sldId id="453" r:id="rId17"/>
    <p:sldId id="479" r:id="rId18"/>
    <p:sldId id="480" r:id="rId19"/>
    <p:sldId id="481" r:id="rId20"/>
    <p:sldId id="482" r:id="rId21"/>
    <p:sldId id="483" r:id="rId22"/>
    <p:sldId id="442" r:id="rId23"/>
    <p:sldId id="484" r:id="rId24"/>
    <p:sldId id="39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-630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0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8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jpg"/><Relationship Id="rId5" Type="http://schemas.openxmlformats.org/officeDocument/2006/relationships/image" Target="../media/image2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ftuni.bg/forum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softuni.bg/java-advanced-oo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java-advanced-oop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 OOP </a:t>
            </a:r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5813305" y="3761768"/>
            <a:ext cx="2914250" cy="2410432"/>
            <a:chOff x="5018176" y="3761768"/>
            <a:chExt cx="2914250" cy="24104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8176" y="3810000"/>
              <a:ext cx="2152473" cy="23622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576164">
              <a:off x="6645471" y="3761768"/>
              <a:ext cx="128695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Stanislav Petrov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 in web development technologies</a:t>
            </a:r>
            <a:endParaRPr lang="en-US" sz="40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Todor Ilchev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Graduated Business Informatics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OOP 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 problem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5%</a:t>
            </a:r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 hand check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71739" y="5270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 judge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82424" cy="1487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Project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Labs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"/>
                            </p:stCondLst>
                            <p:childTnLst>
                              <p:par>
                                <p:cTn id="33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9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500"/>
                            </p:stCondLst>
                            <p:childTnLst>
                              <p:par>
                                <p:cTn id="3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51" grpId="0" animBg="1"/>
      <p:bldP spid="51" grpId="1" animBg="1"/>
      <p:bldP spid="64" grpId="0" animBg="1"/>
      <p:bldP spid="64" grpId="1" animBg="1"/>
      <p:bldP spid="50" grpId="0" animBg="1"/>
      <p:bldP spid="50" grpId="1" animBg="1"/>
      <p:bldP spid="40" grpId="0" animBg="1"/>
      <p:bldP spid="40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4658" y="2165676"/>
            <a:ext cx="2546154" cy="3623372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Advanced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https://softuni.bg/java-advanced-oop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6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by Svetlin Nakov &amp; Co., 2009, ISBN 9789544000554 </a:t>
            </a:r>
          </a:p>
          <a:p>
            <a:pPr marL="533400" lvl="1" indent="-266700"/>
            <a:r>
              <a:rPr lang="en-US" dirty="0"/>
              <a:t>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Java Fundamentals Textbook</a:t>
            </a:r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133600"/>
            <a:ext cx="1224292" cy="174226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6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JetBrains IntelliJ Idea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JDK 8 (Java Development Kit)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624" y="4876800"/>
            <a:ext cx="2176716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5108798"/>
            <a:ext cx="4544492" cy="87487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1946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dirty="0" smtClean="0"/>
              <a:t>4657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</a:t>
            </a:r>
            <a:r>
              <a:rPr lang="en-US" dirty="0" smtClean="0"/>
              <a:t>Advanced 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softuni.bg/java-advanced-oop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>
                <a:hlinkClick r:id="rId4"/>
              </a:rPr>
              <a:t>with Java</a:t>
            </a:r>
            <a:r>
              <a:rPr lang="en-US" sz="2000"/>
              <a:t>" </a:t>
            </a:r>
            <a:r>
              <a:rPr lang="en-US" sz="2000" dirty="0"/>
              <a:t>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2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Database 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solidFill>
                  <a:prstClr val="black"/>
                </a:solidFill>
              </a:rPr>
              <a:t>Algorithmic and Conceptual Courses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06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00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526</Words>
  <Application>Microsoft Office PowerPoint</Application>
  <PresentationFormat>Custom</PresentationFormat>
  <Paragraphs>162</Paragraphs>
  <Slides>22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SoftUni 16x9</vt:lpstr>
      <vt:lpstr>1_SoftUni 16x9</vt:lpstr>
      <vt:lpstr>Java OOP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Java Advanced Slides and Videos</vt:lpstr>
      <vt:lpstr>The Free Java Fundamentals Textbook</vt:lpstr>
      <vt:lpstr>Required Software</vt:lpstr>
      <vt:lpstr>Java OOP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Basics: Course Introduction</dc:title>
  <dc:subject>OOP Basics Course</dc:subject>
  <dc:creator/>
  <cp:keywords>Java, programming, course, SoftUni, Software University</cp:keywords>
  <dc:description>OOP Basics Course @ SoftUni - https://softuni.bg/java-basics-oop</dc:description>
  <cp:lastModifiedBy/>
  <cp:revision>1</cp:revision>
  <dcterms:created xsi:type="dcterms:W3CDTF">2014-01-02T17:00:34Z</dcterms:created>
  <dcterms:modified xsi:type="dcterms:W3CDTF">2016-07-11T12:23:28Z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